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1" r:id="rId2"/>
    <p:sldId id="256" r:id="rId3"/>
    <p:sldId id="263" r:id="rId4"/>
    <p:sldId id="264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BFA"/>
    <a:srgbClr val="F3FBEC"/>
    <a:srgbClr val="334C57"/>
    <a:srgbClr val="828284"/>
    <a:srgbClr val="59595B"/>
    <a:srgbClr val="E7FBFB"/>
    <a:srgbClr val="00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3"/>
  </p:normalViewPr>
  <p:slideViewPr>
    <p:cSldViewPr snapToGrid="0">
      <p:cViewPr>
        <p:scale>
          <a:sx n="92" d="100"/>
          <a:sy n="92" d="100"/>
        </p:scale>
        <p:origin x="36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10ED5-B857-9F44-AA4B-74015A1CA617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6B066F71-117F-5F46-8FE7-546B36A7AF60}">
      <dgm:prSet phldrT="[Text]" custT="1"/>
      <dgm:spPr>
        <a:solidFill>
          <a:schemeClr val="bg2">
            <a:lumMod val="75000"/>
            <a:alpha val="15916"/>
          </a:schemeClr>
        </a:solidFill>
        <a:ln>
          <a:noFill/>
        </a:ln>
      </dgm:spPr>
      <dgm:t>
        <a:bodyPr/>
        <a:lstStyle/>
        <a:p>
          <a:r>
            <a:rPr lang="en-GB" sz="2100" b="1" dirty="0">
              <a:solidFill>
                <a:schemeClr val="bg1"/>
              </a:solidFill>
              <a:latin typeface="Minion Pro" panose="02040503050306020203" pitchFamily="18" charset="0"/>
            </a:rPr>
            <a:t>Initial Risk Assessment and Visualization</a:t>
          </a:r>
        </a:p>
      </dgm:t>
    </dgm:pt>
    <dgm:pt modelId="{87BBE7CB-8652-A049-A720-AEA9A0A0F8F5}" type="parTrans" cxnId="{D2A01916-F56F-6B4F-B5ED-0670B2517667}">
      <dgm:prSet/>
      <dgm:spPr/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F9786049-EDBA-5547-B962-6626C1E3C864}" type="sibTrans" cxnId="{D2A01916-F56F-6B4F-B5ED-0670B2517667}">
      <dgm:prSet/>
      <dgm:spPr>
        <a:solidFill>
          <a:schemeClr val="bg1">
            <a:alpha val="87000"/>
          </a:schemeClr>
        </a:solidFill>
      </dgm:spPr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3360FB3D-0687-C448-B5CD-4DEA407694CF}">
      <dgm:prSet phldrT="[Text]" custT="1"/>
      <dgm:spPr>
        <a:solidFill>
          <a:schemeClr val="bg2">
            <a:lumMod val="75000"/>
            <a:alpha val="15916"/>
          </a:schemeClr>
        </a:solidFill>
        <a:ln>
          <a:noFill/>
        </a:ln>
      </dgm:spPr>
      <dgm:t>
        <a:bodyPr/>
        <a:lstStyle/>
        <a:p>
          <a:r>
            <a:rPr lang="en-GB" sz="2100" b="1" dirty="0">
              <a:solidFill>
                <a:schemeClr val="bg1"/>
              </a:solidFill>
              <a:latin typeface="Minion Pro" panose="02040503050306020203" pitchFamily="18" charset="0"/>
            </a:rPr>
            <a:t>Smart Product Recommendation </a:t>
          </a:r>
        </a:p>
      </dgm:t>
    </dgm:pt>
    <dgm:pt modelId="{231A1C1F-4F4C-5649-9C60-5DAC64BA72BF}" type="parTrans" cxnId="{58E983E2-7EE6-1E4B-86CC-696ED5C8CB84}">
      <dgm:prSet/>
      <dgm:spPr/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8FD9E6BA-B760-2A44-B731-B49CA83EA25B}" type="sibTrans" cxnId="{58E983E2-7EE6-1E4B-86CC-696ED5C8CB84}">
      <dgm:prSet/>
      <dgm:spPr>
        <a:solidFill>
          <a:schemeClr val="bg1">
            <a:alpha val="89405"/>
          </a:schemeClr>
        </a:solidFill>
      </dgm:spPr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38614DEE-2DE5-4742-AD88-2165D5AF242A}">
      <dgm:prSet phldrT="[Text]" custT="1"/>
      <dgm:spPr>
        <a:solidFill>
          <a:schemeClr val="bg2">
            <a:lumMod val="75000"/>
            <a:alpha val="15916"/>
          </a:schemeClr>
        </a:solidFill>
        <a:ln>
          <a:noFill/>
        </a:ln>
      </dgm:spPr>
      <dgm:t>
        <a:bodyPr/>
        <a:lstStyle/>
        <a:p>
          <a:r>
            <a:rPr lang="en-GB" sz="2100" b="1" dirty="0">
              <a:solidFill>
                <a:schemeClr val="bg1"/>
              </a:solidFill>
              <a:latin typeface="Minion Pro" panose="02040503050306020203" pitchFamily="18" charset="0"/>
            </a:rPr>
            <a:t>Performance Tracking &amp; Feedback Loop</a:t>
          </a:r>
        </a:p>
      </dgm:t>
    </dgm:pt>
    <dgm:pt modelId="{E5078ED2-3A61-FA41-A58F-3E018E3CD7A9}" type="parTrans" cxnId="{231684B7-BFAF-6648-BF07-92125C1A8067}">
      <dgm:prSet/>
      <dgm:spPr/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7D5100F5-CB39-1948-B405-CB036E074516}" type="sibTrans" cxnId="{231684B7-BFAF-6648-BF07-92125C1A8067}">
      <dgm:prSet/>
      <dgm:spPr/>
      <dgm:t>
        <a:bodyPr/>
        <a:lstStyle/>
        <a:p>
          <a:endParaRPr lang="en-GB">
            <a:latin typeface="Minion Pro" panose="02040503050306020203" pitchFamily="18" charset="0"/>
          </a:endParaRPr>
        </a:p>
      </dgm:t>
    </dgm:pt>
    <dgm:pt modelId="{12956525-79C7-AB40-BC16-80B37E6816A2}" type="pres">
      <dgm:prSet presAssocID="{43410ED5-B857-9F44-AA4B-74015A1CA617}" presName="Name0" presStyleCnt="0">
        <dgm:presLayoutVars>
          <dgm:dir/>
          <dgm:resizeHandles val="exact"/>
        </dgm:presLayoutVars>
      </dgm:prSet>
      <dgm:spPr/>
    </dgm:pt>
    <dgm:pt modelId="{AFB1F2FE-95A4-8646-B7F9-D5423AF8C135}" type="pres">
      <dgm:prSet presAssocID="{6B066F71-117F-5F46-8FE7-546B36A7AF60}" presName="node" presStyleLbl="node1" presStyleIdx="0" presStyleCnt="3">
        <dgm:presLayoutVars>
          <dgm:bulletEnabled val="1"/>
        </dgm:presLayoutVars>
      </dgm:prSet>
      <dgm:spPr/>
    </dgm:pt>
    <dgm:pt modelId="{659B5F43-C405-6446-9517-20340CFEDE28}" type="pres">
      <dgm:prSet presAssocID="{F9786049-EDBA-5547-B962-6626C1E3C864}" presName="sibTrans" presStyleLbl="sibTrans2D1" presStyleIdx="0" presStyleCnt="2"/>
      <dgm:spPr/>
    </dgm:pt>
    <dgm:pt modelId="{2E3F4535-CA18-1943-A1C6-97CCA6ED9948}" type="pres">
      <dgm:prSet presAssocID="{F9786049-EDBA-5547-B962-6626C1E3C864}" presName="connectorText" presStyleLbl="sibTrans2D1" presStyleIdx="0" presStyleCnt="2"/>
      <dgm:spPr/>
    </dgm:pt>
    <dgm:pt modelId="{D56AF7C1-58C0-CE4B-A1C4-9614E59951AF}" type="pres">
      <dgm:prSet presAssocID="{3360FB3D-0687-C448-B5CD-4DEA407694CF}" presName="node" presStyleLbl="node1" presStyleIdx="1" presStyleCnt="3" custScaleX="115940">
        <dgm:presLayoutVars>
          <dgm:bulletEnabled val="1"/>
        </dgm:presLayoutVars>
      </dgm:prSet>
      <dgm:spPr/>
    </dgm:pt>
    <dgm:pt modelId="{F41B8B3A-F57E-4540-8680-51E32E81BBBC}" type="pres">
      <dgm:prSet presAssocID="{8FD9E6BA-B760-2A44-B731-B49CA83EA25B}" presName="sibTrans" presStyleLbl="sibTrans2D1" presStyleIdx="1" presStyleCnt="2"/>
      <dgm:spPr/>
    </dgm:pt>
    <dgm:pt modelId="{2BF2CEA4-546F-5A44-8462-C404FD870FC3}" type="pres">
      <dgm:prSet presAssocID="{8FD9E6BA-B760-2A44-B731-B49CA83EA25B}" presName="connectorText" presStyleLbl="sibTrans2D1" presStyleIdx="1" presStyleCnt="2"/>
      <dgm:spPr/>
    </dgm:pt>
    <dgm:pt modelId="{185CE0C9-1484-CD4F-8CEF-0D2DC26C95C1}" type="pres">
      <dgm:prSet presAssocID="{38614DEE-2DE5-4742-AD88-2165D5AF242A}" presName="node" presStyleLbl="node1" presStyleIdx="2" presStyleCnt="3">
        <dgm:presLayoutVars>
          <dgm:bulletEnabled val="1"/>
        </dgm:presLayoutVars>
      </dgm:prSet>
      <dgm:spPr/>
    </dgm:pt>
  </dgm:ptLst>
  <dgm:cxnLst>
    <dgm:cxn modelId="{D2A01916-F56F-6B4F-B5ED-0670B2517667}" srcId="{43410ED5-B857-9F44-AA4B-74015A1CA617}" destId="{6B066F71-117F-5F46-8FE7-546B36A7AF60}" srcOrd="0" destOrd="0" parTransId="{87BBE7CB-8652-A049-A720-AEA9A0A0F8F5}" sibTransId="{F9786049-EDBA-5547-B962-6626C1E3C864}"/>
    <dgm:cxn modelId="{C261DA28-5E72-D84A-8A29-AC84951A1B33}" type="presOf" srcId="{8FD9E6BA-B760-2A44-B731-B49CA83EA25B}" destId="{2BF2CEA4-546F-5A44-8462-C404FD870FC3}" srcOrd="1" destOrd="0" presId="urn:microsoft.com/office/officeart/2005/8/layout/process1"/>
    <dgm:cxn modelId="{444C54AD-B4AE-5B46-ABFF-E6371E35FA95}" type="presOf" srcId="{43410ED5-B857-9F44-AA4B-74015A1CA617}" destId="{12956525-79C7-AB40-BC16-80B37E6816A2}" srcOrd="0" destOrd="0" presId="urn:microsoft.com/office/officeart/2005/8/layout/process1"/>
    <dgm:cxn modelId="{4F21D0B6-930E-BC4F-911C-9DDBB2A09B8D}" type="presOf" srcId="{F9786049-EDBA-5547-B962-6626C1E3C864}" destId="{2E3F4535-CA18-1943-A1C6-97CCA6ED9948}" srcOrd="1" destOrd="0" presId="urn:microsoft.com/office/officeart/2005/8/layout/process1"/>
    <dgm:cxn modelId="{231684B7-BFAF-6648-BF07-92125C1A8067}" srcId="{43410ED5-B857-9F44-AA4B-74015A1CA617}" destId="{38614DEE-2DE5-4742-AD88-2165D5AF242A}" srcOrd="2" destOrd="0" parTransId="{E5078ED2-3A61-FA41-A58F-3E018E3CD7A9}" sibTransId="{7D5100F5-CB39-1948-B405-CB036E074516}"/>
    <dgm:cxn modelId="{340FF8BE-A233-DF43-9C78-138B8E370FCC}" type="presOf" srcId="{38614DEE-2DE5-4742-AD88-2165D5AF242A}" destId="{185CE0C9-1484-CD4F-8CEF-0D2DC26C95C1}" srcOrd="0" destOrd="0" presId="urn:microsoft.com/office/officeart/2005/8/layout/process1"/>
    <dgm:cxn modelId="{58E983E2-7EE6-1E4B-86CC-696ED5C8CB84}" srcId="{43410ED5-B857-9F44-AA4B-74015A1CA617}" destId="{3360FB3D-0687-C448-B5CD-4DEA407694CF}" srcOrd="1" destOrd="0" parTransId="{231A1C1F-4F4C-5649-9C60-5DAC64BA72BF}" sibTransId="{8FD9E6BA-B760-2A44-B731-B49CA83EA25B}"/>
    <dgm:cxn modelId="{257114E6-79F1-ED4A-AEAE-35F6E0F09523}" type="presOf" srcId="{F9786049-EDBA-5547-B962-6626C1E3C864}" destId="{659B5F43-C405-6446-9517-20340CFEDE28}" srcOrd="0" destOrd="0" presId="urn:microsoft.com/office/officeart/2005/8/layout/process1"/>
    <dgm:cxn modelId="{BBD4F0E6-25CF-F44A-9D23-9DCD01E9033A}" type="presOf" srcId="{6B066F71-117F-5F46-8FE7-546B36A7AF60}" destId="{AFB1F2FE-95A4-8646-B7F9-D5423AF8C135}" srcOrd="0" destOrd="0" presId="urn:microsoft.com/office/officeart/2005/8/layout/process1"/>
    <dgm:cxn modelId="{6366FBE7-9752-7F49-B697-9D18B39849E6}" type="presOf" srcId="{8FD9E6BA-B760-2A44-B731-B49CA83EA25B}" destId="{F41B8B3A-F57E-4540-8680-51E32E81BBBC}" srcOrd="0" destOrd="0" presId="urn:microsoft.com/office/officeart/2005/8/layout/process1"/>
    <dgm:cxn modelId="{482C52F2-E388-4C4C-BFFF-0242A0A649EF}" type="presOf" srcId="{3360FB3D-0687-C448-B5CD-4DEA407694CF}" destId="{D56AF7C1-58C0-CE4B-A1C4-9614E59951AF}" srcOrd="0" destOrd="0" presId="urn:microsoft.com/office/officeart/2005/8/layout/process1"/>
    <dgm:cxn modelId="{79AB705B-7D0A-7A4B-843D-ECBBDC05E909}" type="presParOf" srcId="{12956525-79C7-AB40-BC16-80B37E6816A2}" destId="{AFB1F2FE-95A4-8646-B7F9-D5423AF8C135}" srcOrd="0" destOrd="0" presId="urn:microsoft.com/office/officeart/2005/8/layout/process1"/>
    <dgm:cxn modelId="{98E2ADF0-610A-1E48-B4A3-442D27EF2BA3}" type="presParOf" srcId="{12956525-79C7-AB40-BC16-80B37E6816A2}" destId="{659B5F43-C405-6446-9517-20340CFEDE28}" srcOrd="1" destOrd="0" presId="urn:microsoft.com/office/officeart/2005/8/layout/process1"/>
    <dgm:cxn modelId="{575AADFB-7995-3D4C-A497-4E18BED9C9B3}" type="presParOf" srcId="{659B5F43-C405-6446-9517-20340CFEDE28}" destId="{2E3F4535-CA18-1943-A1C6-97CCA6ED9948}" srcOrd="0" destOrd="0" presId="urn:microsoft.com/office/officeart/2005/8/layout/process1"/>
    <dgm:cxn modelId="{C8C6AD99-5179-B04A-8FC0-3FDB50DC8A0C}" type="presParOf" srcId="{12956525-79C7-AB40-BC16-80B37E6816A2}" destId="{D56AF7C1-58C0-CE4B-A1C4-9614E59951AF}" srcOrd="2" destOrd="0" presId="urn:microsoft.com/office/officeart/2005/8/layout/process1"/>
    <dgm:cxn modelId="{5622C235-C9D8-6544-BB6E-1AD75F0AE02B}" type="presParOf" srcId="{12956525-79C7-AB40-BC16-80B37E6816A2}" destId="{F41B8B3A-F57E-4540-8680-51E32E81BBBC}" srcOrd="3" destOrd="0" presId="urn:microsoft.com/office/officeart/2005/8/layout/process1"/>
    <dgm:cxn modelId="{AD04CBD5-D63E-104A-A20B-2CA342276C79}" type="presParOf" srcId="{F41B8B3A-F57E-4540-8680-51E32E81BBBC}" destId="{2BF2CEA4-546F-5A44-8462-C404FD870FC3}" srcOrd="0" destOrd="0" presId="urn:microsoft.com/office/officeart/2005/8/layout/process1"/>
    <dgm:cxn modelId="{3D600540-4883-664C-ADD9-016A89B73EB9}" type="presParOf" srcId="{12956525-79C7-AB40-BC16-80B37E6816A2}" destId="{185CE0C9-1484-CD4F-8CEF-0D2DC26C95C1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1F2FE-95A4-8646-B7F9-D5423AF8C135}">
      <dsp:nvSpPr>
        <dsp:cNvPr id="0" name=""/>
        <dsp:cNvSpPr/>
      </dsp:nvSpPr>
      <dsp:spPr>
        <a:xfrm>
          <a:off x="5945" y="183727"/>
          <a:ext cx="2054574" cy="1232744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15916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bg1"/>
              </a:solidFill>
              <a:latin typeface="Minion Pro" panose="02040503050306020203" pitchFamily="18" charset="0"/>
            </a:rPr>
            <a:t>Initial Risk Assessment and Visualization</a:t>
          </a:r>
        </a:p>
      </dsp:txBody>
      <dsp:txXfrm>
        <a:off x="42051" y="219833"/>
        <a:ext cx="1982362" cy="1160532"/>
      </dsp:txXfrm>
    </dsp:sp>
    <dsp:sp modelId="{659B5F43-C405-6446-9517-20340CFEDE28}">
      <dsp:nvSpPr>
        <dsp:cNvPr id="0" name=""/>
        <dsp:cNvSpPr/>
      </dsp:nvSpPr>
      <dsp:spPr>
        <a:xfrm>
          <a:off x="2265977" y="545332"/>
          <a:ext cx="435569" cy="509534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>
            <a:latin typeface="Minion Pro" panose="02040503050306020203" pitchFamily="18" charset="0"/>
          </a:endParaRPr>
        </a:p>
      </dsp:txBody>
      <dsp:txXfrm>
        <a:off x="2265977" y="647239"/>
        <a:ext cx="304898" cy="305720"/>
      </dsp:txXfrm>
    </dsp:sp>
    <dsp:sp modelId="{D56AF7C1-58C0-CE4B-A1C4-9614E59951AF}">
      <dsp:nvSpPr>
        <dsp:cNvPr id="0" name=""/>
        <dsp:cNvSpPr/>
      </dsp:nvSpPr>
      <dsp:spPr>
        <a:xfrm>
          <a:off x="2882350" y="183727"/>
          <a:ext cx="2382073" cy="1232744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15916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bg1"/>
              </a:solidFill>
              <a:latin typeface="Minion Pro" panose="02040503050306020203" pitchFamily="18" charset="0"/>
            </a:rPr>
            <a:t>Smart Product Recommendation </a:t>
          </a:r>
        </a:p>
      </dsp:txBody>
      <dsp:txXfrm>
        <a:off x="2918456" y="219833"/>
        <a:ext cx="2309861" cy="1160532"/>
      </dsp:txXfrm>
    </dsp:sp>
    <dsp:sp modelId="{F41B8B3A-F57E-4540-8680-51E32E81BBBC}">
      <dsp:nvSpPr>
        <dsp:cNvPr id="0" name=""/>
        <dsp:cNvSpPr/>
      </dsp:nvSpPr>
      <dsp:spPr>
        <a:xfrm>
          <a:off x="5469881" y="545332"/>
          <a:ext cx="435569" cy="509534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9405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>
            <a:latin typeface="Minion Pro" panose="02040503050306020203" pitchFamily="18" charset="0"/>
          </a:endParaRPr>
        </a:p>
      </dsp:txBody>
      <dsp:txXfrm>
        <a:off x="5469881" y="647239"/>
        <a:ext cx="304898" cy="305720"/>
      </dsp:txXfrm>
    </dsp:sp>
    <dsp:sp modelId="{185CE0C9-1484-CD4F-8CEF-0D2DC26C95C1}">
      <dsp:nvSpPr>
        <dsp:cNvPr id="0" name=""/>
        <dsp:cNvSpPr/>
      </dsp:nvSpPr>
      <dsp:spPr>
        <a:xfrm>
          <a:off x="6086253" y="183727"/>
          <a:ext cx="2054574" cy="1232744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15916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bg1"/>
              </a:solidFill>
              <a:latin typeface="Minion Pro" panose="02040503050306020203" pitchFamily="18" charset="0"/>
            </a:rPr>
            <a:t>Performance Tracking &amp; Feedback Loop</a:t>
          </a:r>
        </a:p>
      </dsp:txBody>
      <dsp:txXfrm>
        <a:off x="6122359" y="219833"/>
        <a:ext cx="1982362" cy="1160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6F0E-9323-AA81-FFE9-07490701B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336C3-9384-851A-C756-B9206739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53CB-4612-14C8-A597-C8A78C67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F68E-D1AB-9383-9CF7-38A3B733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E1D6-091A-3DC3-0895-A8F00242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9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91B7-0184-928C-B4C1-FE0C55EF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A532F-0DE0-409A-FC8D-B7832471E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25AD-9335-4138-F31B-3FCAD162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DAEF-D5A2-5CD7-2297-51D45D5E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287D-81BD-6479-2A73-FB412C47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5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652C7-DEDC-C02D-D219-9ED64B72C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8BA34-AC51-BA7B-7BCD-1E01F32B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2C733-0969-17FF-4B4D-743D4A42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571E-2E2A-CF48-6450-48C5392C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67E0-56A9-DFA9-1141-CE21600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9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1E9E-B9A1-3EBB-FC53-5B6AEAD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515A-ED25-9DB9-3542-86386DB9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66D6A-A60D-C022-26E5-33A95D17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0FA3-EBB6-AD63-107E-2568776D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A4A42-14AC-2238-8F99-DA8785E6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6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4E18-A746-8F45-964E-144E4A0D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4AFB2-E83F-E33E-5F70-25BEB69F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E771-0E5B-A8B7-303E-18C5D378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4278-9439-2AE7-6C58-9D2132F6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27684-31AD-E459-D0E1-490C4374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7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5390-B1A6-229A-BCED-F46AB2C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272A7-E4DA-875B-75E5-B5B1B05E3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CE9B6-0094-951B-7EE1-76DB59EDA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17A30-6A30-CE7C-3C65-242B081E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960D-2301-CF27-9871-66C9E99D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7B62C-267B-EE34-E75B-1D88A192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35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89F7-8FC4-4DFA-B3FF-C023D758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153F-C5D6-87C2-9FD5-C74E36EA8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201A5-D0CA-E487-294A-D780326A8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3AE8-84B2-99BD-B388-5E46B35F7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D3AE4-66C5-151D-2454-90CD06C58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377A9-F06F-7B20-23FB-DC909067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A1B95-9B1E-B23C-068C-65E9EAA3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04C5D-65B2-2ABF-2A1E-B7DD0B61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0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049C-C397-3376-0A6D-8FD5334F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C07D-5394-94DE-C07A-1960C235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B4585-6CF0-765B-4906-91685C81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B3FF-5B35-05DC-55B7-065746B2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58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DECD3-8F36-9021-DA96-1638156D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A80CA-7F7C-1590-C21B-4C4C7EE6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DBE32-7366-DD90-90F0-EE217F70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01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DD4F-0833-89B3-66D9-5FE9E28D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D652-4AC2-06FF-5E30-090BAE84C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61378-51F5-ABC0-249D-915E10702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9A30D-126F-D048-FD18-EB84E138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3DA6E-657D-8F40-1382-3EBFBF92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D1B6-4A46-A1B4-CAA2-878F883D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6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96BC-E99B-EF42-D71A-DD7437FF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25336-DBA4-2188-2AB0-1A6A839D5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662A7-9FC7-CD91-1229-EBCFE12B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B828D-B8F4-F880-C0F0-44744447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F2CBB-E4FF-A56D-4901-DA7FB0B6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5C33-E3B6-002B-26ED-E3E5D942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3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58E1C-98D8-B1B1-8585-4C83AEDE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1CF0-31A9-53F2-1288-8AA9BBFF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8AD1F-03E9-4100-A3A1-EF6C60BBA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0BC50-3280-CC48-BCF3-3530B813A42B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DF56-0A17-A313-830C-26E1407FE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B981A-07B6-7BAD-11B1-802440E4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7A879C-DEA1-6348-8F72-A91F732EB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9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7432-D7F2-B154-A230-764D0D2D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FAA5A9-3293-0AB7-4AF7-38448BBC9C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70000"/>
          </a:blip>
          <a:srcRect l="2118" r="32497" b="-6865"/>
          <a:stretch/>
        </p:blipFill>
        <p:spPr>
          <a:xfrm>
            <a:off x="0" y="2407702"/>
            <a:ext cx="12192000" cy="4450298"/>
          </a:xfrm>
          <a:prstGeom prst="rect">
            <a:avLst/>
          </a:prstGeom>
        </p:spPr>
      </p:pic>
      <p:pic>
        <p:nvPicPr>
          <p:cNvPr id="6" name="green_leaf.mov">
            <a:hlinkClick r:id="" action="ppaction://media"/>
            <a:extLst>
              <a:ext uri="{FF2B5EF4-FFF2-40B4-BE49-F238E27FC236}">
                <a16:creationId xmlns:a16="http://schemas.microsoft.com/office/drawing/2014/main" id="{011306C7-C16C-84D7-0544-9979D784B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79010-2B31-E21F-29E5-3F670EEE3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Minion Pro" panose="02040503050306020203" pitchFamily="18" charset="0"/>
              </a:rPr>
              <a:t>Data-Driven Farming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1D38E-9CAE-4F34-384A-55F9D9ABB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Minion Pro" panose="02040503050306020203" pitchFamily="18" charset="0"/>
              </a:rPr>
              <a:t>Unlocking the Potential of Biological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083BF-0BA2-1094-74DE-9672D2022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1409" y="5735637"/>
            <a:ext cx="1911625" cy="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E051C5-AA89-0E00-5E07-23E835614926}"/>
              </a:ext>
            </a:extLst>
          </p:cNvPr>
          <p:cNvSpPr txBox="1">
            <a:spLocks/>
          </p:cNvSpPr>
          <p:nvPr/>
        </p:nvSpPr>
        <p:spPr>
          <a:xfrm>
            <a:off x="4697259" y="348764"/>
            <a:ext cx="722021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Current Challenges for Indian Farmers</a:t>
            </a:r>
          </a:p>
        </p:txBody>
      </p:sp>
      <p:pic>
        <p:nvPicPr>
          <p:cNvPr id="18" name="Picture 17" descr="A field of cotton grass&#10;&#10;AI-generated content may be incorrect.">
            <a:extLst>
              <a:ext uri="{FF2B5EF4-FFF2-40B4-BE49-F238E27FC236}">
                <a16:creationId xmlns:a16="http://schemas.microsoft.com/office/drawing/2014/main" id="{A87A187E-4C6A-E18D-6FA2-9F63FE07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9771" y="0"/>
            <a:ext cx="10382396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F07272-9DA9-8B8F-D582-873A748BE4B9}"/>
              </a:ext>
            </a:extLst>
          </p:cNvPr>
          <p:cNvSpPr txBox="1"/>
          <p:nvPr/>
        </p:nvSpPr>
        <p:spPr>
          <a:xfrm>
            <a:off x="4847294" y="2674395"/>
            <a:ext cx="69013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  <a:latin typeface="Minion Pro" panose="02040503050306020203" pitchFamily="18" charset="0"/>
              </a:rPr>
              <a:t>Soil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  <a:latin typeface="Minion Pro" panose="02040503050306020203" pitchFamily="18" charset="0"/>
              </a:rPr>
              <a:t>Uncertainty in Product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  <a:latin typeface="Minion Pro" panose="02040503050306020203" pitchFamily="18" charset="0"/>
              </a:rPr>
              <a:t>Limited Farmer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  <a:latin typeface="Minion Pro" panose="02040503050306020203" pitchFamily="18" charset="0"/>
              </a:rPr>
              <a:t>Lack of Feedback Loops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C0442D-55B2-1EA4-0486-587947D1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09" y="5735637"/>
            <a:ext cx="1911625" cy="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2C55-5754-3A5F-BAA2-941AC4A52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een plant in a pot&#10;&#10;AI-generated content may be incorrect.">
            <a:extLst>
              <a:ext uri="{FF2B5EF4-FFF2-40B4-BE49-F238E27FC236}">
                <a16:creationId xmlns:a16="http://schemas.microsoft.com/office/drawing/2014/main" id="{A206461F-6E9E-561D-3B62-F11E96EE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54012" cy="9902675"/>
          </a:xfrm>
          <a:prstGeom prst="rect">
            <a:avLst/>
          </a:prstGeom>
        </p:spPr>
      </p:pic>
      <p:pic>
        <p:nvPicPr>
          <p:cNvPr id="24" name="Picture 23" descr="Close-up of a wheat field&#10;&#10;AI-generated content may be incorrect.">
            <a:extLst>
              <a:ext uri="{FF2B5EF4-FFF2-40B4-BE49-F238E27FC236}">
                <a16:creationId xmlns:a16="http://schemas.microsoft.com/office/drawing/2014/main" id="{D1E9671A-B646-D858-AA8F-CFE6CC9A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884" y="1790285"/>
            <a:ext cx="12217766" cy="6854951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DAA6B51-FE06-680D-EB39-64EA8DA27A00}"/>
              </a:ext>
            </a:extLst>
          </p:cNvPr>
          <p:cNvSpPr/>
          <p:nvPr/>
        </p:nvSpPr>
        <p:spPr>
          <a:xfrm>
            <a:off x="622853" y="2604654"/>
            <a:ext cx="1815916" cy="1981362"/>
          </a:xfrm>
          <a:prstGeom prst="roundRect">
            <a:avLst>
              <a:gd name="adj" fmla="val 6615"/>
            </a:avLst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6C562-E721-9DF3-0787-36DCC8E09D52}"/>
              </a:ext>
            </a:extLst>
          </p:cNvPr>
          <p:cNvSpPr txBox="1">
            <a:spLocks/>
          </p:cNvSpPr>
          <p:nvPr/>
        </p:nvSpPr>
        <p:spPr>
          <a:xfrm>
            <a:off x="661589" y="-205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>
                <a:latin typeface="Minion Pro" panose="02040503050306020203" pitchFamily="18" charset="0"/>
              </a:rPr>
              <a:t>AI-Powered Decision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6713A-1D7D-88F3-918D-4C1C8686E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52" y="5847077"/>
            <a:ext cx="1911625" cy="931512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433D81-E621-0FBF-9CEC-350DCBA84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641158"/>
              </p:ext>
            </p:extLst>
          </p:nvPr>
        </p:nvGraphicFramePr>
        <p:xfrm>
          <a:off x="3422373" y="2777987"/>
          <a:ext cx="8146774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F1AD21F-B5D7-F137-55DC-9427C3243FEF}"/>
              </a:ext>
            </a:extLst>
          </p:cNvPr>
          <p:cNvSpPr/>
          <p:nvPr/>
        </p:nvSpPr>
        <p:spPr>
          <a:xfrm>
            <a:off x="661589" y="2604654"/>
            <a:ext cx="1777180" cy="1981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Minion Pro" panose="02040503050306020203" pitchFamily="18" charset="0"/>
              </a:rPr>
              <a:t>Crop Type</a:t>
            </a:r>
          </a:p>
          <a:p>
            <a:pPr algn="ctr">
              <a:lnSpc>
                <a:spcPts val="1200"/>
              </a:lnSpc>
            </a:pPr>
            <a:endParaRPr lang="en-GB" sz="2200" b="1" dirty="0">
              <a:solidFill>
                <a:schemeClr val="bg1"/>
              </a:solidFill>
              <a:latin typeface="Minion Pro" panose="02040503050306020203" pitchFamily="18" charset="0"/>
            </a:endParaRP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Minion Pro" panose="02040503050306020203" pitchFamily="18" charset="0"/>
              </a:rPr>
              <a:t>Location</a:t>
            </a:r>
          </a:p>
          <a:p>
            <a:pPr algn="ctr">
              <a:lnSpc>
                <a:spcPts val="1200"/>
              </a:lnSpc>
            </a:pPr>
            <a:endParaRPr lang="en-GB" sz="2200" b="1" dirty="0">
              <a:solidFill>
                <a:schemeClr val="bg1"/>
              </a:solidFill>
              <a:latin typeface="Minion Pro" panose="02040503050306020203" pitchFamily="18" charset="0"/>
            </a:endParaRP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Minion Pro" panose="02040503050306020203" pitchFamily="18" charset="0"/>
              </a:rPr>
              <a:t>Harvest Season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6A9F4-CA0C-3608-656A-9FA573E21760}"/>
              </a:ext>
            </a:extLst>
          </p:cNvPr>
          <p:cNvGrpSpPr/>
          <p:nvPr/>
        </p:nvGrpSpPr>
        <p:grpSpPr>
          <a:xfrm>
            <a:off x="2811621" y="3323320"/>
            <a:ext cx="435569" cy="509534"/>
            <a:chOff x="2265977" y="545332"/>
            <a:chExt cx="435569" cy="509534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6C356AD-458C-30E5-4C5A-7C25CD99DCD5}"/>
                </a:ext>
              </a:extLst>
            </p:cNvPr>
            <p:cNvSpPr/>
            <p:nvPr/>
          </p:nvSpPr>
          <p:spPr>
            <a:xfrm>
              <a:off x="2265977" y="545332"/>
              <a:ext cx="435569" cy="50953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alpha val="87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ight Arrow 4">
              <a:extLst>
                <a:ext uri="{FF2B5EF4-FFF2-40B4-BE49-F238E27FC236}">
                  <a16:creationId xmlns:a16="http://schemas.microsoft.com/office/drawing/2014/main" id="{A2B64F33-5501-97C6-C8DB-6052A5F4EE8B}"/>
                </a:ext>
              </a:extLst>
            </p:cNvPr>
            <p:cNvSpPr txBox="1"/>
            <p:nvPr/>
          </p:nvSpPr>
          <p:spPr>
            <a:xfrm>
              <a:off x="2265977" y="647239"/>
              <a:ext cx="304898" cy="30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200" kern="1200">
                <a:latin typeface="Minion Pro" panose="020405030503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49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E41A-F9B7-B2B8-E4DC-89310535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field of grass&#10;&#10;AI-generated content may be incorrect.">
            <a:extLst>
              <a:ext uri="{FF2B5EF4-FFF2-40B4-BE49-F238E27FC236}">
                <a16:creationId xmlns:a16="http://schemas.microsoft.com/office/drawing/2014/main" id="{F2B541B3-6137-D31F-FC60-B8E04E76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3752"/>
            <a:ext cx="12192000" cy="81388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A31CFD-41C9-CD63-662A-A701BE351CB0}"/>
              </a:ext>
            </a:extLst>
          </p:cNvPr>
          <p:cNvSpPr txBox="1">
            <a:spLocks/>
          </p:cNvSpPr>
          <p:nvPr/>
        </p:nvSpPr>
        <p:spPr>
          <a:xfrm>
            <a:off x="838200" y="37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>
                <a:solidFill>
                  <a:schemeClr val="bg2"/>
                </a:solidFill>
                <a:latin typeface="Minion Pro" panose="02040503050306020203" pitchFamily="18" charset="0"/>
              </a:rPr>
              <a:t>Tailor-Made</a:t>
            </a:r>
            <a:r>
              <a:rPr lang="en-GB" sz="4500" dirty="0">
                <a:solidFill>
                  <a:schemeClr val="bg2">
                    <a:lumMod val="75000"/>
                  </a:schemeClr>
                </a:solidFill>
                <a:latin typeface="Minion Pro" panose="02040503050306020203" pitchFamily="18" charset="0"/>
              </a:rPr>
              <a:t> </a:t>
            </a:r>
            <a:r>
              <a:rPr lang="en-GB" sz="4500" dirty="0">
                <a:solidFill>
                  <a:schemeClr val="bg2"/>
                </a:solidFill>
                <a:latin typeface="Minion Pro" panose="02040503050306020203" pitchFamily="18" charset="0"/>
              </a:rPr>
              <a:t>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16FD5-29E3-F749-54A6-8EF050D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09" y="5735637"/>
            <a:ext cx="1911625" cy="931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FD818A-9C72-D568-6B6D-CD67D1723720}"/>
              </a:ext>
            </a:extLst>
          </p:cNvPr>
          <p:cNvGrpSpPr/>
          <p:nvPr/>
        </p:nvGrpSpPr>
        <p:grpSpPr>
          <a:xfrm>
            <a:off x="540328" y="2002947"/>
            <a:ext cx="5264638" cy="3732689"/>
            <a:chOff x="7160" y="158064"/>
            <a:chExt cx="2157851" cy="1284071"/>
          </a:xfrm>
          <a:solidFill>
            <a:schemeClr val="bg2">
              <a:lumMod val="25000"/>
              <a:alpha val="35308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C2FDB6E-D74B-E21B-5BB0-9F89843FB1CB}"/>
                </a:ext>
              </a:extLst>
            </p:cNvPr>
            <p:cNvSpPr/>
            <p:nvPr/>
          </p:nvSpPr>
          <p:spPr>
            <a:xfrm>
              <a:off x="7160" y="158064"/>
              <a:ext cx="2140119" cy="128407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AB6E0223-AED5-7C6F-C589-D9ED06CC8A88}"/>
                </a:ext>
              </a:extLst>
            </p:cNvPr>
            <p:cNvSpPr txBox="1"/>
            <p:nvPr/>
          </p:nvSpPr>
          <p:spPr>
            <a:xfrm>
              <a:off x="100110" y="195673"/>
              <a:ext cx="2064901" cy="120885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3000" b="1" kern="12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Phase 1 </a:t>
              </a:r>
            </a:p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kern="12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Initial Risk Assessment</a:t>
              </a:r>
            </a:p>
            <a:p>
              <a:pPr marL="342900" indent="-34290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Visualization of Risks</a:t>
              </a:r>
            </a:p>
            <a:p>
              <a:pPr marL="342900" indent="-34290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Recommendation of Products to use according to growth cycle</a:t>
              </a:r>
            </a:p>
            <a:p>
              <a:pPr marL="342900" lvl="0" indent="-34290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AI Chat Support with </a:t>
              </a:r>
              <a:r>
                <a:rPr lang="en-GB" sz="2000" dirty="0">
                  <a:solidFill>
                    <a:schemeClr val="bg2"/>
                  </a:solidFill>
                  <a:latin typeface="Minion Pro" panose="02040503050306020203" pitchFamily="18" charset="0"/>
                </a:rPr>
                <a:t>specific details to farmer</a:t>
              </a:r>
              <a:endParaRPr lang="en-GB" sz="2000" kern="1200" dirty="0">
                <a:solidFill>
                  <a:schemeClr val="bg2"/>
                </a:solidFill>
                <a:latin typeface="Minion Pro" panose="02040503050306020203" pitchFamily="18" charset="0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BD4027-FEFB-2E54-414A-FC9044C27345}"/>
              </a:ext>
            </a:extLst>
          </p:cNvPr>
          <p:cNvSpPr/>
          <p:nvPr/>
        </p:nvSpPr>
        <p:spPr>
          <a:xfrm>
            <a:off x="6096000" y="2002948"/>
            <a:ext cx="5257800" cy="3732688"/>
          </a:xfrm>
          <a:prstGeom prst="roundRect">
            <a:avLst>
              <a:gd name="adj" fmla="val 10000"/>
            </a:avLst>
          </a:prstGeom>
          <a:solidFill>
            <a:schemeClr val="bg2">
              <a:lumMod val="25000"/>
              <a:alpha val="39449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7DF829B2-F906-7809-518A-3248C15805ED}"/>
              </a:ext>
            </a:extLst>
          </p:cNvPr>
          <p:cNvSpPr txBox="1"/>
          <p:nvPr/>
        </p:nvSpPr>
        <p:spPr>
          <a:xfrm>
            <a:off x="6430298" y="2002947"/>
            <a:ext cx="4750458" cy="321460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000" b="1" kern="1200" dirty="0">
                <a:solidFill>
                  <a:schemeClr val="bg2"/>
                </a:solidFill>
                <a:latin typeface="Minion Pro" panose="02040503050306020203" pitchFamily="18" charset="0"/>
              </a:rPr>
              <a:t>Phase 2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>
                <a:solidFill>
                  <a:schemeClr val="bg2"/>
                </a:solidFill>
                <a:latin typeface="Minion Pro" panose="02040503050306020203" pitchFamily="18" charset="0"/>
              </a:rPr>
              <a:t>Continuous Risk Assessment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2"/>
                </a:solidFill>
                <a:latin typeface="Minion Pro" panose="02040503050306020203" pitchFamily="18" charset="0"/>
              </a:rPr>
              <a:t>Performance Tracking 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2"/>
                </a:solidFill>
                <a:latin typeface="Minion Pro" panose="02040503050306020203" pitchFamily="18" charset="0"/>
              </a:rPr>
              <a:t>Con</a:t>
            </a:r>
            <a:r>
              <a:rPr lang="en-GB" sz="2000" dirty="0">
                <a:solidFill>
                  <a:schemeClr val="bg2"/>
                </a:solidFill>
                <a:latin typeface="Minion Pro" panose="02040503050306020203" pitchFamily="18" charset="0"/>
              </a:rPr>
              <a:t>tinuous AI Chat Support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/>
                </a:solidFill>
                <a:latin typeface="Minion Pro" panose="02040503050306020203" pitchFamily="18" charset="0"/>
              </a:rPr>
              <a:t>Saving of Final Yield of Crop</a:t>
            </a:r>
            <a:endParaRPr lang="en-GB" sz="2000" kern="1200" dirty="0">
              <a:solidFill>
                <a:schemeClr val="bg2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66A3-8BAE-AC05-AB60-57C36A4F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sand dunes&#10;&#10;AI-generated content may be incorrect.">
            <a:extLst>
              <a:ext uri="{FF2B5EF4-FFF2-40B4-BE49-F238E27FC236}">
                <a16:creationId xmlns:a16="http://schemas.microsoft.com/office/drawing/2014/main" id="{E8D00487-941F-8D9F-620F-FBB2D1DD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94BA36-2429-CB88-9B25-9846F18A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09" y="5735637"/>
            <a:ext cx="1911625" cy="93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636BA8-3089-CFA8-09B9-317EDB67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64" y="316796"/>
            <a:ext cx="7229964" cy="59330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EC9F4B-D422-3D3D-D03E-97B9BBA17183}"/>
              </a:ext>
            </a:extLst>
          </p:cNvPr>
          <p:cNvSpPr txBox="1">
            <a:spLocks/>
          </p:cNvSpPr>
          <p:nvPr/>
        </p:nvSpPr>
        <p:spPr>
          <a:xfrm>
            <a:off x="7639087" y="190851"/>
            <a:ext cx="4944643" cy="21157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Minion Pro" panose="02040503050306020203" pitchFamily="18" charset="0"/>
              </a:rPr>
              <a:t>Risk Assessment &amp; Targeted 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473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DA5DB-2009-B996-9256-4B2232ADD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eaf&#10;&#10;AI-generated content may be incorrect.">
            <a:extLst>
              <a:ext uri="{FF2B5EF4-FFF2-40B4-BE49-F238E27FC236}">
                <a16:creationId xmlns:a16="http://schemas.microsoft.com/office/drawing/2014/main" id="{F07DB343-4525-073A-C162-DAD0A09C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1565" y="0"/>
            <a:ext cx="12902262" cy="86015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588C29-5FEF-2BF5-D0BD-D5F6913C6054}"/>
              </a:ext>
            </a:extLst>
          </p:cNvPr>
          <p:cNvSpPr txBox="1">
            <a:spLocks/>
          </p:cNvSpPr>
          <p:nvPr/>
        </p:nvSpPr>
        <p:spPr>
          <a:xfrm>
            <a:off x="757704" y="824345"/>
            <a:ext cx="367534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>
                <a:latin typeface="Minion Pro" panose="02040503050306020203" pitchFamily="18" charset="0"/>
              </a:rPr>
              <a:t>Personalized Guidance from AI Advisor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56815-AAE6-EBA0-C3DE-7679D2A7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7" y="5628615"/>
            <a:ext cx="1911625" cy="93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024E59-7835-0829-1A4E-B4C377B0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541" y="553668"/>
            <a:ext cx="4410041" cy="5750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08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B79F7-7E1E-EC44-7145-96D6A8FE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eaves on a branch&#10;&#10;AI-generated content may be incorrect.">
            <a:extLst>
              <a:ext uri="{FF2B5EF4-FFF2-40B4-BE49-F238E27FC236}">
                <a16:creationId xmlns:a16="http://schemas.microsoft.com/office/drawing/2014/main" id="{081F016B-E30D-0531-A358-DD949862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73" y="0"/>
            <a:ext cx="686003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E379FE-2AD0-76D4-FC8B-401C6EE7869E}"/>
              </a:ext>
            </a:extLst>
          </p:cNvPr>
          <p:cNvSpPr txBox="1">
            <a:spLocks/>
          </p:cNvSpPr>
          <p:nvPr/>
        </p:nvSpPr>
        <p:spPr>
          <a:xfrm>
            <a:off x="450273" y="-119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>
                <a:latin typeface="Minion Pro" panose="02040503050306020203" pitchFamily="18" charset="0"/>
              </a:rPr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B3D43-B3C1-53FF-3714-D71ED2B7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0" y="5552415"/>
            <a:ext cx="1911625" cy="931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5B11B-F26A-F4FD-FB64-808474465892}"/>
              </a:ext>
            </a:extLst>
          </p:cNvPr>
          <p:cNvSpPr txBox="1"/>
          <p:nvPr/>
        </p:nvSpPr>
        <p:spPr>
          <a:xfrm>
            <a:off x="845127" y="2965968"/>
            <a:ext cx="605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Scheduled feedback call by end of harvest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AI powered Agent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1872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E24A-1D6D-9E7A-218E-D52D774A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00DEC-1892-105B-5EF3-DD7C8126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09" y="5735637"/>
            <a:ext cx="1911625" cy="931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6169F7-95EA-F6F9-C876-EBD7BF1E2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1127"/>
            <a:ext cx="9144000" cy="2387600"/>
          </a:xfrm>
        </p:spPr>
        <p:txBody>
          <a:bodyPr/>
          <a:lstStyle/>
          <a:p>
            <a:r>
              <a:rPr lang="en-GB" dirty="0">
                <a:latin typeface="Minion Pro" panose="020405030503060202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255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</TotalTime>
  <Words>116</Words>
  <Application>Microsoft Macintosh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Minion Pro</vt:lpstr>
      <vt:lpstr>Office Theme</vt:lpstr>
      <vt:lpstr>Data-Driven Farming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Velissarios Tsagkalidis</dc:creator>
  <cp:lastModifiedBy>Velissarios Tsagkalidis</cp:lastModifiedBy>
  <cp:revision>5</cp:revision>
  <dcterms:created xsi:type="dcterms:W3CDTF">2025-03-20T13:18:12Z</dcterms:created>
  <dcterms:modified xsi:type="dcterms:W3CDTF">2025-03-21T03:43:46Z</dcterms:modified>
</cp:coreProperties>
</file>